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7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2" r:id="rId13"/>
  </p:sldIdLst>
  <p:sldSz cx="9144000" cy="6858000" type="screen4x3"/>
  <p:notesSz cx="7045325" cy="934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0721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fld id="{29F44781-8375-4B28-941C-A9B3375F456C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0721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fld id="{F6CF70FF-656A-44CB-9A49-DE010D0F66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37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0721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fld id="{D66AFE35-8F8F-4ACB-B875-7C53ECEA08D6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701675"/>
            <a:ext cx="4670425" cy="3503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62" tIns="46831" rIns="93662" bIns="468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533" y="4439166"/>
            <a:ext cx="5636260" cy="4205526"/>
          </a:xfrm>
          <a:prstGeom prst="rect">
            <a:avLst/>
          </a:prstGeom>
        </p:spPr>
        <p:txBody>
          <a:bodyPr vert="horz" lIns="93662" tIns="46831" rIns="93662" bIns="468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0721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fld id="{EAC3D5EE-3903-4635-9713-F5A2E662AC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3D5EE-3903-4635-9713-F5A2E662ACC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C1B5-3B6D-48E1-80C3-838802CF097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A29A-2961-4ED6-9659-832248014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d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C1B5-3B6D-48E1-80C3-838802CF097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A29A-2961-4ED6-9659-832248014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C1B5-3B6D-48E1-80C3-838802CF097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A29A-2961-4ED6-9659-832248014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C1B5-3B6D-48E1-80C3-838802CF097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A29A-2961-4ED6-9659-832248014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C1B5-3B6D-48E1-80C3-838802CF097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A29A-2961-4ED6-9659-832248014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d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C1B5-3B6D-48E1-80C3-838802CF097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A29A-2961-4ED6-9659-832248014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C1B5-3B6D-48E1-80C3-838802CF097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A29A-2961-4ED6-9659-832248014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C1B5-3B6D-48E1-80C3-838802CF097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A29A-2961-4ED6-9659-832248014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C1B5-3B6D-48E1-80C3-838802CF097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A29A-2961-4ED6-9659-832248014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C1B5-3B6D-48E1-80C3-838802CF097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A29A-2961-4ED6-9659-832248014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C1B5-3B6D-48E1-80C3-838802CF097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43A29A-2961-4ED6-9659-8322480149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ll dir="rd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A8C1B5-3B6D-48E1-80C3-838802CF0978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43A29A-2961-4ED6-9659-83224801496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 dir="rd"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1676399"/>
          </a:xfrm>
        </p:spPr>
        <p:txBody>
          <a:bodyPr>
            <a:normAutofit/>
          </a:bodyPr>
          <a:lstStyle/>
          <a:p>
            <a:r>
              <a:rPr lang="en-US" dirty="0"/>
              <a:t>.</a:t>
            </a:r>
          </a:p>
        </p:txBody>
      </p:sp>
      <p:sp useBgFill="1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934200" cy="3733800"/>
          </a:xfrm>
          <a:scene3d>
            <a:camera prst="isometricRightUp"/>
            <a:lightRig rig="threePt" dir="t"/>
          </a:scene3d>
        </p:spPr>
        <p:txBody>
          <a:bodyPr>
            <a:normAutofit fontScale="92500" lnSpcReduction="10000"/>
          </a:bodyPr>
          <a:lstStyle/>
          <a:p>
            <a:r>
              <a:rPr lang="en-US" sz="6000" b="1" u="sng" dirty="0">
                <a:solidFill>
                  <a:schemeClr val="tx1"/>
                </a:solidFill>
              </a:rPr>
              <a:t>WRIGHT CONSULTATNS</a:t>
            </a:r>
            <a:r>
              <a:rPr lang="en-US" sz="6000" b="1" u="sng">
                <a:solidFill>
                  <a:schemeClr val="tx1"/>
                </a:solidFill>
              </a:rPr>
              <a:t>, LLC</a:t>
            </a:r>
            <a:endParaRPr lang="en-US" sz="6000" b="1" u="sng" dirty="0">
              <a:solidFill>
                <a:schemeClr val="tx1"/>
              </a:solidFill>
            </a:endParaRPr>
          </a:p>
          <a:p>
            <a:r>
              <a:rPr lang="en-US" sz="6000" b="1" u="sng" dirty="0">
                <a:solidFill>
                  <a:srgbClr val="FF0000"/>
                </a:solidFill>
              </a:rPr>
              <a:t>TRAINING</a:t>
            </a:r>
          </a:p>
          <a:p>
            <a:r>
              <a:rPr lang="en-US" sz="6000" b="1" dirty="0">
                <a:solidFill>
                  <a:srgbClr val="FF0000"/>
                </a:solidFill>
              </a:rPr>
              <a:t>FALL PRECAUTIONS</a:t>
            </a:r>
          </a:p>
        </p:txBody>
      </p:sp>
    </p:spTree>
  </p:cSld>
  <p:clrMapOvr>
    <a:masterClrMapping/>
  </p:clrMapOvr>
  <p:transition spd="slow">
    <p:pull dir="rd"/>
    <p:sndAc>
      <p:stSnd>
        <p:snd r:embed="rId2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Precautions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  If an individual falls, be </a:t>
            </a:r>
            <a:r>
              <a:rPr lang="en-US"/>
              <a:t>supportive to </a:t>
            </a:r>
            <a:r>
              <a:rPr lang="en-US" dirty="0"/>
              <a:t>the individual. </a:t>
            </a:r>
          </a:p>
          <a:p>
            <a:pPr>
              <a:buNone/>
            </a:pPr>
            <a:r>
              <a:rPr lang="en-US" dirty="0"/>
              <a:t>	 He may feel embarrassed and your support will give him comfort.</a:t>
            </a:r>
          </a:p>
        </p:txBody>
      </p:sp>
      <p:pic>
        <p:nvPicPr>
          <p:cNvPr id="3074" name="Picture 2" descr="C:\Users\Karen Wright\AppData\Local\Microsoft\Windows\Temporary Internet Files\Content.IE5\XI1LNX21\MCBD0665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343400"/>
            <a:ext cx="3124200" cy="1905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  <p:sndAc>
      <p:stSnd>
        <p:snd r:embed="rId2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Precautions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/>
              <a:t>QUESTIONS AND ANSWERS</a:t>
            </a:r>
          </a:p>
          <a:p>
            <a:pPr algn="ctr">
              <a:buNone/>
            </a:pPr>
            <a:endParaRPr lang="en-US" b="1" dirty="0"/>
          </a:p>
        </p:txBody>
      </p:sp>
      <p:pic>
        <p:nvPicPr>
          <p:cNvPr id="4098" name="Picture 2" descr="C:\Users\Karen Wright\AppData\Local\Microsoft\Windows\Temporary Internet Files\Content.IE5\EHWC4XQG\MCj0434411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514600"/>
            <a:ext cx="2971800" cy="2971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  <p:sndAc>
      <p:stSnd>
        <p:snd r:embed="rId2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Precautions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  <p:pic>
        <p:nvPicPr>
          <p:cNvPr id="3075" name="Picture 3" descr="C:\Users\Karen Wright\AppData\Local\Microsoft\Windows\Temporary Internet Files\Content.IE5\FR8NUHZK\MCj010522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981200"/>
            <a:ext cx="5486400" cy="2590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Precautions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u="sng" dirty="0"/>
              <a:t>Goal of this Training</a:t>
            </a:r>
          </a:p>
          <a:p>
            <a:pPr algn="ctr">
              <a:buNone/>
            </a:pPr>
            <a:endParaRPr lang="en-US" b="1" u="sng" dirty="0"/>
          </a:p>
          <a:p>
            <a:r>
              <a:rPr lang="en-US" dirty="0"/>
              <a:t>To identify risk factors for falling</a:t>
            </a:r>
          </a:p>
          <a:p>
            <a:r>
              <a:rPr lang="en-US" dirty="0"/>
              <a:t>To reduce the risk of falling</a:t>
            </a:r>
          </a:p>
          <a:p>
            <a:r>
              <a:rPr lang="en-US" dirty="0"/>
              <a:t>To eliminate/reduce fall hazards</a:t>
            </a:r>
          </a:p>
          <a:p>
            <a:r>
              <a:rPr lang="en-US" dirty="0"/>
              <a:t>To reduce the fall incident rates</a:t>
            </a:r>
          </a:p>
          <a:p>
            <a:r>
              <a:rPr lang="en-US" dirty="0"/>
              <a:t>To reduce the fall severity/injury rate</a:t>
            </a:r>
          </a:p>
        </p:txBody>
      </p:sp>
    </p:spTree>
  </p:cSld>
  <p:clrMapOvr>
    <a:masterClrMapping/>
  </p:clrMapOvr>
  <p:transition spd="slow">
    <p:pull dir="rd"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Precautions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An individual is at risk at falling if he:</a:t>
            </a:r>
          </a:p>
          <a:p>
            <a:r>
              <a:rPr lang="en-US" dirty="0"/>
              <a:t>Takes blood pressure medications</a:t>
            </a:r>
          </a:p>
          <a:p>
            <a:r>
              <a:rPr lang="en-US" dirty="0"/>
              <a:t>Take four or more medications</a:t>
            </a:r>
          </a:p>
          <a:p>
            <a:r>
              <a:rPr lang="en-US" dirty="0"/>
              <a:t>Suffers from seizures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ll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Precautions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An individual is at risk of falling if he:</a:t>
            </a:r>
          </a:p>
          <a:p>
            <a:r>
              <a:rPr lang="en-US" dirty="0"/>
              <a:t>Wears slippery shoes</a:t>
            </a:r>
          </a:p>
          <a:p>
            <a:r>
              <a:rPr lang="en-US" dirty="0"/>
              <a:t>Has difficulty distinguishing depth</a:t>
            </a:r>
          </a:p>
          <a:p>
            <a:r>
              <a:rPr lang="en-US" dirty="0"/>
              <a:t>Takes sleeping pills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pull dir="rd"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Precautions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u="sng" dirty="0"/>
              <a:t>PREVENTIONS</a:t>
            </a:r>
          </a:p>
          <a:p>
            <a:r>
              <a:rPr lang="en-US" dirty="0"/>
              <a:t>Clean up spills immediately.</a:t>
            </a:r>
          </a:p>
          <a:p>
            <a:r>
              <a:rPr lang="en-US" dirty="0"/>
              <a:t>Ensure hallways are well lit.</a:t>
            </a:r>
          </a:p>
          <a:p>
            <a:r>
              <a:rPr lang="en-US" dirty="0"/>
              <a:t>Use non-skid bath tub/shower mat.</a:t>
            </a:r>
          </a:p>
          <a:p>
            <a:r>
              <a:rPr lang="en-US" dirty="0"/>
              <a:t>Securely fasten throw rugs with double sticking tape.</a:t>
            </a:r>
          </a:p>
          <a:p>
            <a:r>
              <a:rPr lang="en-US" dirty="0"/>
              <a:t>Make sure shoes are well laced up.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pull dir="rd"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Precautions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u="sng" dirty="0"/>
              <a:t>PREVENTIONS</a:t>
            </a:r>
          </a:p>
          <a:p>
            <a:r>
              <a:rPr lang="en-US" dirty="0"/>
              <a:t>Repair broken or worn steps</a:t>
            </a:r>
          </a:p>
          <a:p>
            <a:r>
              <a:rPr lang="en-US" dirty="0"/>
              <a:t>Replace missing hand railings</a:t>
            </a:r>
          </a:p>
          <a:p>
            <a:r>
              <a:rPr lang="en-US" dirty="0"/>
              <a:t>Keep walkways free from clutter</a:t>
            </a:r>
          </a:p>
          <a:p>
            <a:r>
              <a:rPr lang="en-US" dirty="0"/>
              <a:t>Keep items the consumers use in easy reach, so they do not have to stretch to reach the item</a:t>
            </a:r>
          </a:p>
          <a:p>
            <a:endParaRPr lang="en-US" dirty="0"/>
          </a:p>
          <a:p>
            <a:pPr algn="ctr">
              <a:buNone/>
            </a:pPr>
            <a:endParaRPr lang="en-US" b="1" u="sng" dirty="0"/>
          </a:p>
          <a:p>
            <a:endParaRPr lang="en-US" b="1" u="sng" dirty="0"/>
          </a:p>
          <a:p>
            <a:pPr algn="ctr">
              <a:buNone/>
            </a:pPr>
            <a:endParaRPr lang="en-US" b="1" u="sng" dirty="0"/>
          </a:p>
        </p:txBody>
      </p:sp>
    </p:spTree>
  </p:cSld>
  <p:clrMapOvr>
    <a:masterClrMapping/>
  </p:clrMapOvr>
  <p:transition spd="slow">
    <p:pull dir="rd"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Precautions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If an individual in the home falls:</a:t>
            </a:r>
          </a:p>
          <a:p>
            <a:r>
              <a:rPr lang="en-US" dirty="0"/>
              <a:t>Ask the consumer if he is hurt</a:t>
            </a:r>
          </a:p>
          <a:p>
            <a:r>
              <a:rPr lang="en-US" dirty="0"/>
              <a:t>Examine the consumer for injuries</a:t>
            </a:r>
          </a:p>
          <a:p>
            <a:r>
              <a:rPr lang="en-US" dirty="0"/>
              <a:t>Complete an incident report</a:t>
            </a:r>
          </a:p>
          <a:p>
            <a:r>
              <a:rPr lang="en-US" dirty="0"/>
              <a:t>Follow up with the individual to make sure he is okay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ll dir="rd"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Precautions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If an individual falls, examine the situation to see what can be do to prevent a reoccurrence.</a:t>
            </a:r>
          </a:p>
        </p:txBody>
      </p:sp>
      <p:pic>
        <p:nvPicPr>
          <p:cNvPr id="1026" name="Picture 2" descr="C:\Users\Karen Wright\AppData\Local\Microsoft\Windows\Temporary Internet Files\Content.IE5\FR8NUHZK\MCj0437797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352800"/>
            <a:ext cx="2667000" cy="2209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Fall Precautions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individual falls more than once in one week, notify his physician.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C:\Users\Karen Wright\AppData\Local\Microsoft\Windows\Temporary Internet Files\Content.IE5\EHWC4XQG\MCj043601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971800"/>
            <a:ext cx="2971800" cy="2743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  <p:sndAc>
      <p:stSnd>
        <p:snd r:embed="rId2" name="chimes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535</TotalTime>
  <Words>259</Words>
  <Application>Microsoft Office PowerPoint</Application>
  <PresentationFormat>On-screen Show (4:3)</PresentationFormat>
  <Paragraphs>61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Flow</vt:lpstr>
      <vt:lpstr>.</vt:lpstr>
      <vt:lpstr>Fall Precautions</vt:lpstr>
      <vt:lpstr>Fall Precautions</vt:lpstr>
      <vt:lpstr>Fall Precautions</vt:lpstr>
      <vt:lpstr>Fall Precautions</vt:lpstr>
      <vt:lpstr>Fall Precautions</vt:lpstr>
      <vt:lpstr>Fall Precautions</vt:lpstr>
      <vt:lpstr>Fall Precautions</vt:lpstr>
      <vt:lpstr>Fall Precautions </vt:lpstr>
      <vt:lpstr>Fall Precautions</vt:lpstr>
      <vt:lpstr>Fall Precautions</vt:lpstr>
      <vt:lpstr>Fall Precautions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ALLGOOD MANOR</dc:title>
  <dc:creator>Karen Wright</dc:creator>
  <cp:lastModifiedBy>SANZIE HEALTHCARE SERVICES, INC .</cp:lastModifiedBy>
  <cp:revision>52</cp:revision>
  <dcterms:created xsi:type="dcterms:W3CDTF">2009-07-03T16:22:13Z</dcterms:created>
  <dcterms:modified xsi:type="dcterms:W3CDTF">2016-10-21T18:24:52Z</dcterms:modified>
</cp:coreProperties>
</file>